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3658617"/>
            <a:ext cx="7363544" cy="20063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Тема : 1 мая – Международный праздник весны и труда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Педагог ДО : Сергеева Аграфена Константиновна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4" descr="193731_9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0"/>
            <a:ext cx="6662514" cy="3323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640960" cy="61926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Цель :  </a:t>
            </a:r>
            <a:r>
              <a:rPr lang="ru-RU" dirty="0" smtClean="0"/>
              <a:t>Ознакомить  со значением праздника Первомай.</a:t>
            </a:r>
          </a:p>
          <a:p>
            <a:endParaRPr lang="ru-RU" b="1" dirty="0" smtClean="0"/>
          </a:p>
          <a:p>
            <a:r>
              <a:rPr lang="ru-RU" b="1" dirty="0" smtClean="0"/>
              <a:t>Задачи :</a:t>
            </a:r>
          </a:p>
          <a:p>
            <a:r>
              <a:rPr lang="ru-RU" dirty="0" smtClean="0"/>
              <a:t>- Привить интерес к празднованию Первомая </a:t>
            </a:r>
          </a:p>
          <a:p>
            <a:r>
              <a:rPr lang="ru-RU" dirty="0" smtClean="0"/>
              <a:t>- Показать важность труда</a:t>
            </a:r>
          </a:p>
          <a:p>
            <a:r>
              <a:rPr lang="ru-RU" dirty="0" smtClean="0"/>
              <a:t>- Воспитать уважительное отношение к людям разных профессий, чувство патриотизма.</a:t>
            </a:r>
          </a:p>
          <a:p>
            <a:r>
              <a:rPr lang="ru-RU" b="1" dirty="0" smtClean="0"/>
              <a:t>Оборудование :</a:t>
            </a:r>
            <a:r>
              <a:rPr lang="ru-RU" dirty="0" smtClean="0"/>
              <a:t> Презентация «1 мая – День Весны и Труда», картинки с глобусом, празднованием Первомая.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53400" cy="990600"/>
          </a:xfrm>
        </p:spPr>
        <p:txBody>
          <a:bodyPr/>
          <a:lstStyle/>
          <a:p>
            <a:r>
              <a:rPr lang="ru-RU" b="1" dirty="0" smtClean="0"/>
              <a:t>Ход занятия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8153400" cy="4495800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dirty="0" smtClean="0"/>
              <a:t>1. Орг. Момент </a:t>
            </a:r>
            <a:r>
              <a:rPr lang="ru-RU" sz="7200" dirty="0" smtClean="0"/>
              <a:t>: Здравствуйте, дети ! Поздравляю вас с праздником Весны и Труда – Первомаем !</a:t>
            </a:r>
          </a:p>
          <a:p>
            <a:pPr>
              <a:buNone/>
            </a:pPr>
            <a:endParaRPr lang="ru-RU" sz="7200" b="1" dirty="0" smtClean="0"/>
          </a:p>
          <a:p>
            <a:pPr>
              <a:buNone/>
            </a:pPr>
            <a:r>
              <a:rPr lang="ru-RU" sz="7200" b="1" dirty="0" smtClean="0"/>
              <a:t>2. Объяснение материала </a:t>
            </a:r>
            <a:r>
              <a:rPr lang="ru-RU" sz="7200" dirty="0" smtClean="0"/>
              <a:t>: Многие, кто жил во времена существования СССР, еще помнят первоначальное название праздника — День международной солидарности трудящихся. В Советском Союзе праздник часто назывался просто по числу — 1 Мая, был символом революции, непримиримой классовой борьбы, имел «политическую окраску». Он отмечался демонстрациями, украшенными портретами политических деятелей, передовиков производства, лозунгами, призывами, плакатами и диаграммами о достижениях в той или иной отрасли народного хозяйства, науки, культуры. Но постепенно этот контекст терялся</a:t>
            </a:r>
          </a:p>
          <a:p>
            <a:r>
              <a:rPr lang="ru-RU" sz="7200" dirty="0" smtClean="0"/>
              <a:t>Если изначально Первомай праздновался во всех государствах, как День солидарности трудящихся, то впоследствии его везде переиначили. И 1 мая на демонстрации выходили уже по другим поводам.</a:t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4483638"/>
            <a:ext cx="4221088" cy="237436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sz="3200" dirty="0" smtClean="0"/>
              <a:t>В </a:t>
            </a:r>
            <a:r>
              <a:rPr lang="ru-RU" sz="3200" b="1" dirty="0" smtClean="0"/>
              <a:t>Финляндии</a:t>
            </a:r>
            <a:r>
              <a:rPr lang="ru-RU" sz="3200" dirty="0" smtClean="0"/>
              <a:t> 1 мая – это праздник студентов. Дело в том, что в учебных заведениях этой страны заканчиваются занятия и учащиеся отмечают это событие. Главные события происходят в Хельсинки у памятника обнаженной девы </a:t>
            </a:r>
            <a:r>
              <a:rPr lang="ru-RU" sz="3200" dirty="0" err="1" smtClean="0"/>
              <a:t>Хавис</a:t>
            </a:r>
            <a:r>
              <a:rPr lang="ru-RU" sz="3200" dirty="0" smtClean="0"/>
              <a:t> </a:t>
            </a:r>
            <a:r>
              <a:rPr lang="ru-RU" sz="3200" dirty="0" err="1" smtClean="0"/>
              <a:t>Аманды</a:t>
            </a:r>
            <a:r>
              <a:rPr lang="ru-RU" sz="3200" dirty="0" smtClean="0"/>
              <a:t>. Студенты там распивают шампанское и веселятся.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 </a:t>
            </a:r>
            <a:r>
              <a:rPr lang="ru-RU" sz="3200" b="1" dirty="0" smtClean="0"/>
              <a:t>Ирландии</a:t>
            </a:r>
            <a:r>
              <a:rPr lang="ru-RU" sz="3200" dirty="0" smtClean="0"/>
              <a:t> символ Первомая – боярышник. Местные жители повязывают на дерево красные ленточки и загадывают самые сокровенные желания. Считается, что они обязательно сбудутся.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 </a:t>
            </a:r>
            <a:r>
              <a:rPr lang="ru-RU" sz="3200" b="1" dirty="0" smtClean="0"/>
              <a:t>Англии</a:t>
            </a:r>
            <a:r>
              <a:rPr lang="ru-RU" sz="3200" dirty="0" smtClean="0"/>
              <a:t> все дружно танцуют вокруг столбов в национальных костюмах. Столбы при этом обматывают яркими лентами, которые символизируют сотворение мира.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 </a:t>
            </a:r>
            <a:r>
              <a:rPr lang="ru-RU" sz="3200" b="1" dirty="0" smtClean="0"/>
              <a:t>Германии</a:t>
            </a:r>
            <a:r>
              <a:rPr lang="ru-RU" sz="3200" dirty="0" smtClean="0"/>
              <a:t> 1 мая отмечают свой маленький «Хэллоуин». Местные жители одеваются в костюмы нечистей и ночью выходят на шабаш. Это еще языческие традиции. Считаются, что таким образом люди притягивают фортуну и изгоняют злых духов.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 теперь зарядка для ума (завершите пословицы)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175679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- Кто не работает, тот…</a:t>
            </a:r>
          </a:p>
          <a:p>
            <a:r>
              <a:rPr lang="ru-RU" dirty="0" smtClean="0"/>
              <a:t>- Не спеши языком, спеши…</a:t>
            </a:r>
          </a:p>
          <a:p>
            <a:r>
              <a:rPr lang="ru-RU" dirty="0" smtClean="0"/>
              <a:t>- Без труда …</a:t>
            </a:r>
          </a:p>
          <a:p>
            <a:r>
              <a:rPr lang="ru-RU" dirty="0" smtClean="0"/>
              <a:t>- Дело мастера …</a:t>
            </a:r>
          </a:p>
          <a:p>
            <a:r>
              <a:rPr lang="ru-RU" dirty="0" smtClean="0"/>
              <a:t>- Готовь сани летом, а …</a:t>
            </a:r>
            <a:endParaRPr lang="ru-RU" dirty="0"/>
          </a:p>
        </p:txBody>
      </p:sp>
      <p:pic>
        <p:nvPicPr>
          <p:cNvPr id="4" name="Рисунок 3" descr="Zagadki-dlya-detej.-Detskie-zagadki-s-otvetam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5586" y="3448905"/>
            <a:ext cx="4974646" cy="3409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 </a:t>
            </a:r>
            <a:r>
              <a:rPr lang="ru-RU" dirty="0" smtClean="0"/>
              <a:t>игра : «Инструмент и профессия»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463408" cy="4421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- Какой инструмент использовал Папа Карло для обработки полена?</a:t>
            </a:r>
          </a:p>
          <a:p>
            <a:r>
              <a:rPr lang="ru-RU" dirty="0" smtClean="0"/>
              <a:t>- Какой инструмент понадобился Емеле для заготовки дров?</a:t>
            </a:r>
          </a:p>
          <a:p>
            <a:r>
              <a:rPr lang="ru-RU" dirty="0" smtClean="0"/>
              <a:t>-В какую профессию можно объединить этих героев? </a:t>
            </a:r>
            <a:endParaRPr lang="ru-RU" dirty="0"/>
          </a:p>
        </p:txBody>
      </p:sp>
      <p:pic>
        <p:nvPicPr>
          <p:cNvPr id="4" name="Рисунок 3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556792"/>
            <a:ext cx="3320055" cy="2088232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13264" y="3861048"/>
            <a:ext cx="3246263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 </a:t>
            </a:r>
            <a:r>
              <a:rPr lang="ru-RU" dirty="0" smtClean="0"/>
              <a:t>игра : «Назови пару»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Ткач – ткачиха</a:t>
            </a:r>
          </a:p>
          <a:p>
            <a:r>
              <a:rPr lang="ru-RU" dirty="0" smtClean="0"/>
              <a:t>Портной - …</a:t>
            </a:r>
          </a:p>
          <a:p>
            <a:r>
              <a:rPr lang="ru-RU" dirty="0" smtClean="0"/>
              <a:t>Художник - …</a:t>
            </a:r>
          </a:p>
          <a:p>
            <a:r>
              <a:rPr lang="ru-RU" dirty="0" smtClean="0"/>
              <a:t>Продавец - …</a:t>
            </a:r>
          </a:p>
          <a:p>
            <a:r>
              <a:rPr lang="ru-RU" dirty="0" smtClean="0"/>
              <a:t>Кондитер - …</a:t>
            </a:r>
          </a:p>
          <a:p>
            <a:r>
              <a:rPr lang="ru-RU" dirty="0" smtClean="0"/>
              <a:t>Певец - …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занятия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Как видите, дети, профессий немало. Такую себе выбирай, чтоб делом всей жизни стала, чтоб честным трудом ты прославил свой край ! Вы еще маленькие, но трудясь в школе, делаете первый шаг навстречу своей профессии.</a:t>
            </a:r>
          </a:p>
          <a:p>
            <a:r>
              <a:rPr lang="ru-RU" dirty="0" smtClean="0"/>
              <a:t>Ответы игр напишите мне в </a:t>
            </a:r>
            <a:r>
              <a:rPr lang="en-US" dirty="0" err="1" smtClean="0"/>
              <a:t>WhatsApp</a:t>
            </a:r>
            <a:r>
              <a:rPr lang="ru-RU" dirty="0" smtClean="0"/>
              <a:t> в личные сообщения. Всего доброго!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874</TotalTime>
  <Words>365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Calibri</vt:lpstr>
      <vt:lpstr>Tw Cen MT</vt:lpstr>
      <vt:lpstr>Wingdings</vt:lpstr>
      <vt:lpstr>Wingdings 2</vt:lpstr>
      <vt:lpstr>Обычная</vt:lpstr>
      <vt:lpstr>Тема : 1 мая – Международный праздник весны и труда</vt:lpstr>
      <vt:lpstr>Презентация PowerPoint</vt:lpstr>
      <vt:lpstr>Ход занятия </vt:lpstr>
      <vt:lpstr>Презентация PowerPoint</vt:lpstr>
      <vt:lpstr>А теперь зарядка для ума (завершите пословицы) </vt:lpstr>
      <vt:lpstr>II игра : «Инструмент и профессия» </vt:lpstr>
      <vt:lpstr>III игра : «Назови пару»</vt:lpstr>
      <vt:lpstr>Итог занятия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: 1 мая – Международный праздник весны и труда</dc:title>
  <dc:creator>LENOVO</dc:creator>
  <cp:lastModifiedBy>с260</cp:lastModifiedBy>
  <cp:revision>4</cp:revision>
  <dcterms:created xsi:type="dcterms:W3CDTF">2020-04-29T09:31:45Z</dcterms:created>
  <dcterms:modified xsi:type="dcterms:W3CDTF">2020-04-30T02:05:41Z</dcterms:modified>
</cp:coreProperties>
</file>