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7EE5AD-A295-40D8-8278-A019DAA241A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270576" cy="18002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Тенденция современной моды в области изготовления аксессуаров.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Шапка-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своими руками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3"/>
            <a:ext cx="3456384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813362" cy="37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25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Цель: Создание шапки- </a:t>
            </a:r>
            <a:r>
              <a:rPr lang="ru-RU" dirty="0" err="1"/>
              <a:t>Бини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Задачи: </a:t>
            </a:r>
          </a:p>
          <a:p>
            <a:r>
              <a:rPr lang="ru-RU" dirty="0"/>
              <a:t>- научить снимать мерку, построить выкройку, раскрой и пошив шапки;</a:t>
            </a:r>
          </a:p>
          <a:p>
            <a:r>
              <a:rPr lang="ru-RU" dirty="0"/>
              <a:t>- сформировать систему знаний в области  изготовления аксессуаров; </a:t>
            </a:r>
          </a:p>
          <a:p>
            <a:r>
              <a:rPr lang="ru-RU" dirty="0"/>
              <a:t>- развивать самостоятельность и способность решать творческие задачи;</a:t>
            </a:r>
          </a:p>
          <a:p>
            <a:r>
              <a:rPr lang="ru-RU" dirty="0"/>
              <a:t>- формировать художественный вкус, творческую самостоятельность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65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02624" cy="64807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понадобится для пошива шапки-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32737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-Трикотажная ткань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кашкорсе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рибано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лайкрой 60см;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-Бумага для построения выкройки, карандаш, ножницы, сантиметровая лента, линейка, мел;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-Швейная машина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Снятие мерок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4087"/>
            <a:ext cx="3888432" cy="471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59"/>
            <a:ext cx="4248471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0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Выкройка шапки-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5662" y="1052736"/>
            <a:ext cx="5291137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Находим коэффициент растяжимости.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кашкорсе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0.77см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ОГ* 0,77+ ширина шапки.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Ширина шапки/ 2= это расстояние откладываем направо.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Находим высоту шапки. Для этого глубину шапки /2+ 5см(прибавка на свободу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облигания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)+7см(Отворот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Деталь шапки нужно нарисовать по меркам, вырезать из бумаги, приложить к ткани, обвести контуром, сделать прибавки со всех по 1 см и вырезать.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000747" cy="50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7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913"/>
            <a:ext cx="30575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1913"/>
            <a:ext cx="528228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275486" cy="30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7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60648"/>
            <a:ext cx="3466728" cy="62937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Сшиваем вытачки,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приутюживаем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 стороны сшиваем вверх шапки совмещая вытачку и задний шов. То же делаем с другой стороны шапки, но оставляем небольшой участок не застроченным для выворачивания.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1" y="3284984"/>
            <a:ext cx="4748572" cy="308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" y="258919"/>
            <a:ext cx="47485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93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Выворачиваем шапку на лицевую сторону , подшиваем потайными стежками незашитый участок.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Шапка-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бини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готова!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4578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52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</TotalTime>
  <Words>213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Тенденция современной моды в области изготовления аксессуаров. Шапка-Бини своими руками</vt:lpstr>
      <vt:lpstr>Презентация PowerPoint</vt:lpstr>
      <vt:lpstr>Что понадобится для пошива шапки-бини?</vt:lpstr>
      <vt:lpstr>Снятие мерок</vt:lpstr>
      <vt:lpstr>Выкройка шапки-бини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Тенденция современной моды в области изготовления аксессуаров. Шапка-Бини своими руками</dc:title>
  <dc:creator>Koka</dc:creator>
  <cp:lastModifiedBy>с260</cp:lastModifiedBy>
  <cp:revision>9</cp:revision>
  <dcterms:created xsi:type="dcterms:W3CDTF">2020-04-03T10:20:00Z</dcterms:created>
  <dcterms:modified xsi:type="dcterms:W3CDTF">2020-04-04T02:37:33Z</dcterms:modified>
</cp:coreProperties>
</file>