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7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7EE5AD-A295-40D8-8278-A019DAA241A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0BB23-7D05-411B-82C0-189A63E16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Тенденция современной моды в области изготовления аксессуаров.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Шапка-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своими руками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5661248"/>
            <a:ext cx="3034680" cy="4649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педагог ДО Суханова Е.Н.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" y="1844824"/>
            <a:ext cx="3456384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20413"/>
            <a:ext cx="3377959" cy="37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7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Раскрой и пошив шапки-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обучать к раскрою и пошиву шапки; сформировать систему знаний в области изготовления аксессуаров.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развивать аккуратность в изготовлении работы; развивать мелкую моторику рук; умение сочетать цвета ткани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нити.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Воспитывающая: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воспитывать интерес к выполнению работы; умение оценивать свои результаты объективно.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ткань, нитки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иголки,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ножницы, швейная машина.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8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02624" cy="64807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понадобится для пошива шапки-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3273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-Трикотажная ткань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кашкорсе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рибана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лайкрой 60см;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Швейная машина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125482"/>
            <a:ext cx="4464496" cy="3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25482"/>
            <a:ext cx="3738017" cy="3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7920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Раскрой шапки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помощью портновского мелка контуры бумажной выкройки шапки перенесите на ткань. Выкроите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Сложите деталь выкройки шапки так, как показано на фото.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367714" cy="34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4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Пошив шапки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Выполните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шов по короткому срезу сверху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выполните шов по длинному срезу, закончив его точно у основания трикотажной резинки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Выверните шапку на лицевую сторону и стачайте короткие срезы трикотажной резинки. Тогда шов на отвороте не будет виден с лицевой стороны шапки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планируете носить шапку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отворота, тогда выполните шов по длинному срезу полностью с изнаночной стороны.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901430" cy="27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Разложите шапочку, как показано на фото. Сколите по открытому срезу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стачайте.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Отутюжьте швы.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1282"/>
            <a:ext cx="4148733" cy="34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3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Выверните шапочку на лицевую сторону и выполните отворот. Шапочка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готова!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7033"/>
            <a:ext cx="6852245" cy="51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148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141</TotalTime>
  <Words>186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Тенденция современной моды в области изготовления аксессуаров. Шапка-Бини своими руками</vt:lpstr>
      <vt:lpstr>Презентация PowerPoint</vt:lpstr>
      <vt:lpstr>Что понадобится для пошива шапки-бини?</vt:lpstr>
      <vt:lpstr>Раскрой шапки</vt:lpstr>
      <vt:lpstr>Пошив шапки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Тенденция современной моды в области изготовления аксессуаров. Шапка-Бини своими руками</dc:title>
  <dc:creator>Koka</dc:creator>
  <cp:lastModifiedBy>Koka</cp:lastModifiedBy>
  <cp:revision>13</cp:revision>
  <dcterms:created xsi:type="dcterms:W3CDTF">2020-04-03T10:20:00Z</dcterms:created>
  <dcterms:modified xsi:type="dcterms:W3CDTF">2020-04-10T04:05:57Z</dcterms:modified>
</cp:coreProperties>
</file>