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443FC6-7147-4DA3-A9F5-6115B5F65D8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D2894A-88CE-48AF-9ACA-D5E3C05F0D13}" type="datetimeFigureOut">
              <a:rPr lang="ru-RU" smtClean="0"/>
              <a:t>20.04.2020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690048" cy="136815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Изготовление аксессуаров в технической последовательности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72000"/>
            <a:ext cx="2664296" cy="17373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Кружок: Моделирование и дизайн «</a:t>
            </a:r>
            <a:r>
              <a:rPr lang="ru-RU" sz="1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Космопринт</a:t>
            </a: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Группы: 10, 11, 12 </a:t>
            </a:r>
            <a:r>
              <a:rPr lang="ru-RU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 педагог ДО Суханова Е.Н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064298" cy="403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61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Модный аксессуар весны 2020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Шарф - это нечто теплое, уютное, что защищает от холода и ветра, а еще это модный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аксессуар.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бывают шарфы и как их носить?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0120"/>
            <a:ext cx="2520280" cy="35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40120"/>
            <a:ext cx="2664296" cy="35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1243"/>
            <a:ext cx="2450818" cy="36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6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творческих и индивидуальных способностей, приобретение практических навыков ручного труда, использование их в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образовательные: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дать представление о способах украшения изделий; научить оформлять изделия;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 упорство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достижении цели, мелкую моторику рук, внимание, умение контролировать свои движения, фантазию, эстетический вкус, воображение, память, сообразительность;</a:t>
            </a:r>
          </a:p>
          <a:p>
            <a:pPr marL="11430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воспитательные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бережное отношение к материалам, аккуратность, трудолюбие, терпение, усидчивость.</a:t>
            </a: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и вид занятия: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новой темой.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занятия: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работа ученика.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занятия: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4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Вам понадобится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Швейная машинка.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Мягкая трикотажная ткань — не менее 145 см в длину (в МК — 150 см).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карандаш для ткани.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Прозрачная линейка.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Сантиметр (измерительная лента).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Утюг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гладильня доска.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Ножницы.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Иголка, нитки.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Английские булавки.</a:t>
            </a:r>
          </a:p>
          <a:p>
            <a:pPr marL="114300" indent="0" algn="just">
              <a:buNone/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5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412776"/>
            <a:ext cx="4081264" cy="489654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Сшить из трикотажа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снуд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очень просто, так как он представляет собой полосу ткани, соединенную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кольцо. Окружность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головы измеряется сантиметровой лентой, проводя ее по лбу, над ушами, а сзади – по самой выступающей части затылка. Если шарф будет носится в несколько слоев, с перекручиванием, то это значение не нужно, длину его определяют произвольно, обычно она составляет 100-150 см. Ширина взрослого шарфа может быть от 15 до 50 см.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1556792"/>
            <a:ext cx="3816424" cy="44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69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Этапы пошива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Берем отрез ткани примерно 50 см на 150 см.</a:t>
            </a:r>
          </a:p>
          <a:p>
            <a:pPr marL="11430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5"/>
            <a:ext cx="704212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23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Складываем отрез по длине, лицевой стороной внутрь.</a:t>
            </a: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Складываем булавками длинную сторону и прокладываем строчку. В результате должна получится длинная труба.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75247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1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Выворачиваем будущий шарф на лицевую сторону.</a:t>
            </a:r>
          </a:p>
          <a:p>
            <a:pPr marL="11430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Соединяем края шарфа по кругу, прошиваем оставляя небольшое отверстие.</a:t>
            </a:r>
          </a:p>
          <a:p>
            <a:pPr marL="11430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365104"/>
            <a:ext cx="2520280" cy="216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7"/>
            <a:ext cx="230425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2448272" cy="216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3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Зашиваем открытый участок вручную.</a:t>
            </a: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Вот и все! Шарф-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снуд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готов!</a:t>
            </a: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371744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36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</TotalTime>
  <Words>303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Изготовление аксессуаров в технической последовательности</vt:lpstr>
      <vt:lpstr>Модный аксессуар весны 2020</vt:lpstr>
      <vt:lpstr>Цели и задачи</vt:lpstr>
      <vt:lpstr>Вам понадобится</vt:lpstr>
      <vt:lpstr>Ход работы</vt:lpstr>
      <vt:lpstr>Этапы пошива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Koka</dc:creator>
  <cp:lastModifiedBy>Koka</cp:lastModifiedBy>
  <cp:revision>9</cp:revision>
  <dcterms:created xsi:type="dcterms:W3CDTF">2020-04-20T06:15:55Z</dcterms:created>
  <dcterms:modified xsi:type="dcterms:W3CDTF">2020-04-20T07:50:53Z</dcterms:modified>
</cp:coreProperties>
</file>