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9A30-346A-4A05-B14E-7900635A30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9180B-CE1C-42D8-8DF7-2411FD8121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9A30-346A-4A05-B14E-7900635A30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180B-CE1C-42D8-8DF7-2411FD812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9A30-346A-4A05-B14E-7900635A30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180B-CE1C-42D8-8DF7-2411FD812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9A30-346A-4A05-B14E-7900635A30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180B-CE1C-42D8-8DF7-2411FD812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9A30-346A-4A05-B14E-7900635A30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180B-CE1C-42D8-8DF7-2411FD8121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9A30-346A-4A05-B14E-7900635A30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180B-CE1C-42D8-8DF7-2411FD8121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9A30-346A-4A05-B14E-7900635A30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180B-CE1C-42D8-8DF7-2411FD8121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9A30-346A-4A05-B14E-7900635A30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180B-CE1C-42D8-8DF7-2411FD812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9A30-346A-4A05-B14E-7900635A30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180B-CE1C-42D8-8DF7-2411FD812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9A30-346A-4A05-B14E-7900635A30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180B-CE1C-42D8-8DF7-2411FD812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9A30-346A-4A05-B14E-7900635A30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180B-CE1C-42D8-8DF7-2411FD812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549A30-346A-4A05-B14E-7900635A30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B9180B-CE1C-42D8-8DF7-2411FD8121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019199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Сумка-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Шопер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своими руками.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301208"/>
            <a:ext cx="3240360" cy="870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Педагог ДО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Суханова Е.Н.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Кружок: Моделирование и дизайн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Космопринт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Группа: 10.11.12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799"/>
            <a:ext cx="4032448" cy="486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76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К верхней кромке сумки пришейте ручки, обработайте кромку «зигзагом».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ткань не очень плотная, лучше проклеить ее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флизелином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проложить плотной тесьмой, тогда готовая сумка будет лучше держать форму.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067425" cy="347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66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60648"/>
            <a:ext cx="3754760" cy="5865515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Загните кромку внутрь сумки и прострочите вместе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ручками.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Скрепите булавками и прошейте боковины сумки. Обработайте срез.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1" y="3699529"/>
            <a:ext cx="439710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2" y="372355"/>
            <a:ext cx="4188891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22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88640"/>
            <a:ext cx="3610744" cy="5937523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Застрочите уголки сумки, срежьте их и обработайте срез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«зигзагом».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Выверните готовую сумку и отгладьте ее.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5279"/>
            <a:ext cx="4392488" cy="312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3" y="3717032"/>
            <a:ext cx="4401368" cy="279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17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урока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Знакомство учащихся с назначением и технологией последовательного изготовления хозяйственной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сумки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урока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 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Обучающая: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формировать навыки построения чертежа и изготовления выкройки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сумки-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шопера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навыки раскроя деталей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сумки;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корректировать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 учащихся, через работу с различными источниками информации;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внимание,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наблюдательность;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способствовать формированию самоконтроля, навыку работы по плану. 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Воспитательная: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бережное отношение и заботу к окружающей природе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эстетический вкус.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2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32198" cy="95213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истории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Много лет назад, в 1935 году, советские граждане впервые услышали от известного юмориста Аркадия Райкина необычное слово «авоська». Так называлась хозяйственная сетчатая сумка, сплетенная из нитей, которую во времена всеобщего дефицита всегда носили с собой: в кармане, портфеле или в дамской сумке – «авось» пригодится! Ведь привычных сегодня полиэтиленовых пакетов тогда не было. «Авоську» изобрели в 1920 году в Чехии, приделав ручки к сетке для волос. В Западной Европе 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string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fishnet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maybe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 пережила взлеты популярности в 60-е и 80-е годы. Она выдерживает вес от 20 до 70 кг и сегодня «продвигается» в моде в качестве многоразовой эко-сумки.</a:t>
            </a:r>
          </a:p>
        </p:txBody>
      </p:sp>
    </p:spTree>
    <p:extLst>
      <p:ext uri="{BB962C8B-B14F-4D97-AF65-F5344CB8AC3E}">
        <p14:creationId xmlns:p14="http://schemas.microsoft.com/office/powerpoint/2010/main" val="192856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Выкройка эко-сумки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28801"/>
            <a:ext cx="3538736" cy="4176464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фотографии представлен расчет примерных размеров для большой пляжной сумки (она немного больше формата А3) и универсальной летней эко-сумки (чуть больше формата А4), а также ручек двух размеров — длинных, чтобы носить сумку через плечо и обычных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65146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00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9176" cy="1051520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Выбираем ткань для эко-сумки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Самая удачная ткань — та, которая сделана из натуральных волокон — льна или хлопка. Если вы шьете эко-сумку из остатков, для ручек можно использовать ткань другого цвета, получится даже интереснее.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Классический цвет эко-сумки — белый или цвет небеленого льна. Такую сумку интересно декорировать. Но если у вас под рукой нет подходящих материалов, можете использовать лоскуты цветных тканей.</a:t>
            </a:r>
          </a:p>
        </p:txBody>
      </p:sp>
    </p:spTree>
    <p:extLst>
      <p:ext uri="{BB962C8B-B14F-4D97-AF65-F5344CB8AC3E}">
        <p14:creationId xmlns:p14="http://schemas.microsoft.com/office/powerpoint/2010/main" val="283720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15200" cy="57606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Материалы и инструменты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ткань для сумки;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ножницы для раскроя ткани;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арандаш или портновской мел;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инейка или сантиметровая лента;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вейная машинка.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9216" cy="86409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Тщательно отгладьте ткань. Разложите или нарисуйте на ней выкройки. Обратите внимание на их количество и направление долевой нити.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Выкройте детали эко-сумки, оставляя припуски на швы 1 см. В нашем примере у сумки есть дополнительная деталь для усиления дна.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35896"/>
            <a:ext cx="3407904" cy="255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17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3367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Сложите детали ручек по длине в 4 раза (не перепутайте лицевую сторону и изнаночную), прогладьте, прострочите.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Обработайте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концы ручек швом «зигзаг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1"/>
            <a:ext cx="444077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55001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7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260648"/>
            <a:ext cx="2674640" cy="5865515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Сложите детали эко-сумки лицом друг к другу, прострочите низ, обработайте срезы.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11256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29838" y="3311617"/>
            <a:ext cx="2574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Если у вашей сумки есть дно, приметайте его к сшитым деталям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отстрочите.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76" y="3501008"/>
            <a:ext cx="50285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246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92</TotalTime>
  <Words>432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Сумка-Шопер своими руками.</vt:lpstr>
      <vt:lpstr>Цель и задачи</vt:lpstr>
      <vt:lpstr>Из истории</vt:lpstr>
      <vt:lpstr>Выкройка эко-сумки</vt:lpstr>
      <vt:lpstr>Выбираем ткань для эко-сумки</vt:lpstr>
      <vt:lpstr>Материалы и инструменты</vt:lpstr>
      <vt:lpstr>Ход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Сумка-Шопер своими руками. Изготовление выкройки.</dc:title>
  <dc:creator>Koka</dc:creator>
  <cp:lastModifiedBy>Koka</cp:lastModifiedBy>
  <cp:revision>7</cp:revision>
  <dcterms:created xsi:type="dcterms:W3CDTF">2020-04-27T12:07:03Z</dcterms:created>
  <dcterms:modified xsi:type="dcterms:W3CDTF">2020-04-27T13:39:12Z</dcterms:modified>
</cp:coreProperties>
</file>