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66" r:id="rId7"/>
    <p:sldId id="267" r:id="rId8"/>
    <p:sldId id="268" r:id="rId9"/>
    <p:sldId id="262" r:id="rId10"/>
    <p:sldId id="265" r:id="rId11"/>
    <p:sldId id="263" r:id="rId12"/>
    <p:sldId id="260" r:id="rId13"/>
    <p:sldId id="264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F9BBB-F54D-4F5A-B35F-FE91D6A0A60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E66D-54F7-46F5-91BF-58901C30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1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F9BBB-F54D-4F5A-B35F-FE91D6A0A60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E66D-54F7-46F5-91BF-58901C30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F9BBB-F54D-4F5A-B35F-FE91D6A0A60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E66D-54F7-46F5-91BF-58901C30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5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3D9F-21A6-44D3-979A-66D4A970D568}" type="datetime1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FCDFA-E4B0-400F-A2E5-94AB973FBA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81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1F0E-E89F-44DE-8525-8DAA0BD8EA59}" type="datetime1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30AB9-7B96-4300-92DE-FDE676B45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1249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8496-99BA-49AF-8835-6E4CD9A36B9F}" type="datetime1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ED216-CCBE-4236-BE7F-9D3A9F4DA9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44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25A0-2741-440B-8745-6239A535558D}" type="datetime1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BE087-275E-48A2-8A04-F706151A8F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060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90875-BA3E-4A11-A5F6-ADC22FB6495E}" type="datetime1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D43B4-54F8-4E8D-868E-3036EB186B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004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72EF-D6B0-4EE8-BE13-E2223A143162}" type="datetime1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56EB9-37D0-4A3B-97B2-AE28DEF85A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3454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F729-7353-4A2F-98BA-BD44C474A8EE}" type="datetime1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EF52-E619-486C-8FA7-7669940455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1655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7FB6-51ED-4CE5-BA3A-608BD1ED95E5}" type="datetime1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3E791-A848-46AA-94FB-5E94402B2A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12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F9BBB-F54D-4F5A-B35F-FE91D6A0A60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E66D-54F7-46F5-91BF-58901C30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30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4E4A-1B41-4643-88DC-24633D224B72}" type="datetime1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566B2-4787-4E20-939D-7AE98DCF48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228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815F5-D49A-45D1-B555-D3CB669F9476}" type="datetime1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85A6B-A6E8-4F81-AFC0-0C3480170E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1383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13920-10DE-47FC-A580-9B1AF475FB0A}" type="datetime1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EC7FC-89DE-4AC5-8FF3-18860977B9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890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11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37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68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04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84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75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3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F9BBB-F54D-4F5A-B35F-FE91D6A0A60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E66D-54F7-46F5-91BF-58901C30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87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42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45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2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F9BBB-F54D-4F5A-B35F-FE91D6A0A60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E66D-54F7-46F5-91BF-58901C30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2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F9BBB-F54D-4F5A-B35F-FE91D6A0A60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E66D-54F7-46F5-91BF-58901C30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8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F9BBB-F54D-4F5A-B35F-FE91D6A0A60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E66D-54F7-46F5-91BF-58901C30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0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F9BBB-F54D-4F5A-B35F-FE91D6A0A60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E66D-54F7-46F5-91BF-58901C30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6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F9BBB-F54D-4F5A-B35F-FE91D6A0A60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E66D-54F7-46F5-91BF-58901C30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6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F9BBB-F54D-4F5A-B35F-FE91D6A0A60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E66D-54F7-46F5-91BF-58901C30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2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fld id="{88CF9BBB-F54D-4F5A-B35F-FE91D6A0A60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94CE66D-54F7-46F5-91BF-58901C30E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7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2E0AA-D75C-4A75-BAF3-E357DEC19D36}" type="datetime1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C2B8E5-1719-44DF-BAD2-7662DD52A486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1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236C-7817-480A-8B29-1F82DCAFA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84B4-643A-4A07-A085-87FF576C73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4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1337" y="1736288"/>
            <a:ext cx="10363200" cy="1470025"/>
          </a:xfrm>
        </p:spPr>
        <p:txBody>
          <a:bodyPr/>
          <a:lstStyle/>
          <a:p>
            <a:r>
              <a:rPr lang="ru-RU" altLang="ru-RU" sz="44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Решение логарифмических и показательных неравенств</a:t>
            </a:r>
            <a:r>
              <a:rPr lang="en-US" altLang="ru-RU" sz="44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 (15 </a:t>
            </a:r>
            <a:r>
              <a:rPr lang="ru-RU" altLang="ru-RU" sz="4400" b="1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задание ЕГЭ</a:t>
            </a:r>
            <a:r>
              <a:rPr lang="ru-RU" altLang="ru-RU" sz="4400" b="1" dirty="0" smtClean="0">
                <a:solidFill>
                  <a:srgbClr val="8064A2">
                    <a:lumMod val="50000"/>
                  </a:srgbClr>
                </a:solidFill>
                <a:latin typeface="Calibri"/>
              </a:rPr>
              <a:t>).</a:t>
            </a:r>
            <a:br>
              <a:rPr lang="ru-RU" altLang="ru-RU" sz="4400" b="1" dirty="0" smtClean="0">
                <a:solidFill>
                  <a:srgbClr val="8064A2">
                    <a:lumMod val="50000"/>
                  </a:srgbClr>
                </a:solidFill>
                <a:latin typeface="Calibri"/>
              </a:rPr>
            </a:br>
            <a:r>
              <a:rPr lang="ru-RU" altLang="ru-RU" b="1" dirty="0" smtClean="0">
                <a:solidFill>
                  <a:srgbClr val="8064A2">
                    <a:lumMod val="50000"/>
                  </a:srgbClr>
                </a:solidFill>
                <a:latin typeface="Calibri"/>
              </a:rPr>
              <a:t>Занятие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6552" y="4980872"/>
            <a:ext cx="7173310" cy="1442492"/>
          </a:xfrm>
        </p:spPr>
        <p:txBody>
          <a:bodyPr/>
          <a:lstStyle/>
          <a:p>
            <a:r>
              <a:rPr lang="ru-RU" sz="2400" dirty="0"/>
              <a:t>Занятие по решению нестандартных задач по математике в 11 </a:t>
            </a:r>
            <a:r>
              <a:rPr lang="ru-RU" sz="2400" dirty="0" err="1"/>
              <a:t>кл</a:t>
            </a:r>
            <a:r>
              <a:rPr lang="ru-RU" sz="2400" dirty="0"/>
              <a:t>.</a:t>
            </a:r>
          </a:p>
          <a:p>
            <a:r>
              <a:rPr lang="ru-RU" sz="2400" dirty="0"/>
              <a:t>Сост.: педагог ДО ЦТТ Михайлова Ю.Н.</a:t>
            </a:r>
          </a:p>
          <a:p>
            <a:endParaRPr lang="ru-RU" dirty="0"/>
          </a:p>
        </p:txBody>
      </p:sp>
      <p:pic>
        <p:nvPicPr>
          <p:cNvPr id="4" name="Picture 2" descr="https://encrypted-tbn2.gstatic.com/images?q=tbn:ANd9GcTqMKM5RnGQ0fii0PA9FJ9G0zAw18PRTGZl8mKpSJvH5T24nm-k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4196308"/>
            <a:ext cx="2234407" cy="22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reshimvse.com/img/1540582140r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38" y="0"/>
            <a:ext cx="8229600" cy="6542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3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2277" r="9708" b="5450"/>
          <a:stretch/>
        </p:blipFill>
        <p:spPr>
          <a:xfrm rot="5400000">
            <a:off x="2786738" y="397893"/>
            <a:ext cx="6833981" cy="6038196"/>
          </a:xfrm>
        </p:spPr>
      </p:pic>
    </p:spTree>
    <p:extLst>
      <p:ext uri="{BB962C8B-B14F-4D97-AF65-F5344CB8AC3E}">
        <p14:creationId xmlns:p14="http://schemas.microsoft.com/office/powerpoint/2010/main" val="33077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 занятия: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Что наиболее удалось?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 чём проблемы?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Что необходимо повторить?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Какая помощь в подготовке требуется?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9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Цель занятия:</a:t>
            </a:r>
            <a:r>
              <a:rPr lang="ru-RU" u="sng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– определить общие подходы к решению указанных задач;</a:t>
            </a:r>
          </a:p>
          <a:p>
            <a:pPr marL="0" indent="0">
              <a:buNone/>
            </a:pPr>
            <a:r>
              <a:rPr lang="ru-RU" dirty="0"/>
              <a:t> – обобщить и систематизировать знания  по теме;</a:t>
            </a:r>
          </a:p>
          <a:p>
            <a:pPr marL="0" indent="0">
              <a:buNone/>
            </a:pPr>
            <a:r>
              <a:rPr lang="ru-RU" dirty="0"/>
              <a:t> – продолжить формирование умений и навыков по решению  </a:t>
            </a:r>
          </a:p>
          <a:p>
            <a:pPr marL="0" indent="0">
              <a:buNone/>
            </a:pPr>
            <a:r>
              <a:rPr lang="ru-RU" dirty="0"/>
              <a:t>     данных типов задач;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2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58" y="274638"/>
            <a:ext cx="8643968" cy="1143000"/>
          </a:xfrm>
        </p:spPr>
        <p:txBody>
          <a:bodyPr/>
          <a:lstStyle/>
          <a:p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занятии рассматривается решение логарифмических и показательных неравенств.</a:t>
            </a:r>
            <a:r>
              <a:rPr lang="ru-RU" altLang="ru-RU" sz="2400" dirty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881158" y="3696679"/>
            <a:ext cx="8215370" cy="428628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 замены переменной.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auto">
          <a:xfrm>
            <a:off x="2778761" y="2299169"/>
            <a:ext cx="66344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неравенств и методы их решения.</a:t>
            </a:r>
            <a:endParaRPr lang="ru-RU" altLang="ru-RU" sz="2800" u="sng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881158" y="4128261"/>
            <a:ext cx="8215370" cy="428628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Однородные показательные неравенства.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1881158" y="4585920"/>
            <a:ext cx="8215370" cy="428628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Потенцирование.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881158" y="5014548"/>
            <a:ext cx="8215370" cy="428628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Логарифмирование.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881158" y="3253277"/>
            <a:ext cx="8215370" cy="428628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Простейшие неравенства.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666876" y="848361"/>
            <a:ext cx="88582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таких неравенств необходимо </a:t>
            </a:r>
            <a:r>
              <a:rPr lang="ru-RU" altLang="ru-RU" sz="2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</a:t>
            </a:r>
            <a:r>
              <a:rPr lang="ru-RU" altLang="ru-RU" sz="2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ОДЗ </a:t>
            </a:r>
            <a:r>
              <a:rPr lang="ru-RU" altLang="ru-RU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характер монотонности функции</a:t>
            </a:r>
            <a:r>
              <a:rPr lang="ru-RU" alt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1881158" y="5443176"/>
            <a:ext cx="8215370" cy="428628"/>
          </a:xfrm>
          <a:prstGeom prst="actionButtonBlank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3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 оценки. Графический метод.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83" y="165539"/>
            <a:ext cx="1159291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заданием профильного ЕГЭ по математике является неравенство.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Самым часто встречаемым неравенством, которое предлагают на реальных экзаменах в 15 задание, является логарифмическое неравенство.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решении логарифмических неравенств, в большинстве случаев (но не всегда) необходимо полностью находить область допустимых значений. Большая часть логарифмических неравенств решается с помощью замен, методом интервалов или разложением на множители.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Прежде чем решать логарифмические неравенства необходимо выучить:</a:t>
            </a:r>
          </a:p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логарифмов;</a:t>
            </a:r>
          </a:p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логарифмической функции </a:t>
            </a:r>
          </a:p>
          <a:p>
            <a:pPr marL="285750" indent="-28575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решать логарифмические уравнения. 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021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Юлия\AppData\Local\Microsoft\Windows\INetCache\Content.Word\IMG_20200401_22052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9780"/>
          <a:stretch/>
        </p:blipFill>
        <p:spPr bwMode="auto">
          <a:xfrm rot="5400000">
            <a:off x="2412124" y="-78828"/>
            <a:ext cx="6857999" cy="7015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3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r="29867"/>
          <a:stretch/>
        </p:blipFill>
        <p:spPr>
          <a:xfrm rot="5400000">
            <a:off x="3353291" y="-452436"/>
            <a:ext cx="6560351" cy="7717471"/>
          </a:xfrm>
        </p:spPr>
      </p:pic>
    </p:spTree>
    <p:extLst>
      <p:ext uri="{BB962C8B-B14F-4D97-AF65-F5344CB8AC3E}">
        <p14:creationId xmlns:p14="http://schemas.microsoft.com/office/powerpoint/2010/main" val="285462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5234" r="16591" b="3269"/>
          <a:stretch/>
        </p:blipFill>
        <p:spPr>
          <a:xfrm rot="5400000">
            <a:off x="2858122" y="99160"/>
            <a:ext cx="6864635" cy="6653050"/>
          </a:xfrm>
        </p:spPr>
      </p:pic>
    </p:spTree>
    <p:extLst>
      <p:ext uri="{BB962C8B-B14F-4D97-AF65-F5344CB8AC3E}">
        <p14:creationId xmlns:p14="http://schemas.microsoft.com/office/powerpoint/2010/main" val="22407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2531" r="3558" b="4526"/>
          <a:stretch/>
        </p:blipFill>
        <p:spPr>
          <a:xfrm rot="5400000">
            <a:off x="2931399" y="361619"/>
            <a:ext cx="6858000" cy="6134764"/>
          </a:xfrm>
        </p:spPr>
      </p:pic>
    </p:spTree>
    <p:extLst>
      <p:ext uri="{BB962C8B-B14F-4D97-AF65-F5344CB8AC3E}">
        <p14:creationId xmlns:p14="http://schemas.microsoft.com/office/powerpoint/2010/main" val="34644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6629" b="3733"/>
          <a:stretch/>
        </p:blipFill>
        <p:spPr>
          <a:xfrm rot="5400000">
            <a:off x="2944491" y="531671"/>
            <a:ext cx="6833787" cy="5880540"/>
          </a:xfrm>
        </p:spPr>
      </p:pic>
    </p:spTree>
    <p:extLst>
      <p:ext uri="{BB962C8B-B14F-4D97-AF65-F5344CB8AC3E}">
        <p14:creationId xmlns:p14="http://schemas.microsoft.com/office/powerpoint/2010/main" val="24635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8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атематика - 8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решение неравенств зад.ЕГЭ</Template>
  <TotalTime>87</TotalTime>
  <Words>228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математика - 8!</vt:lpstr>
      <vt:lpstr>1_математика - 8!</vt:lpstr>
      <vt:lpstr>1_Тема Office</vt:lpstr>
      <vt:lpstr>Решение логарифмических и показательных неравенств (15 задание ЕГЭ). Занятие 2</vt:lpstr>
      <vt:lpstr>Презентация PowerPoint</vt:lpstr>
      <vt:lpstr>На данном занятии рассматривается решение логарифмических и показательных неравенств.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 занятия: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логарифмических и показательных неравенств (15 задание ЕГЭ). Занятие 2</dc:title>
  <dc:creator> Юлия Михайлова</dc:creator>
  <cp:lastModifiedBy> Юлия Михайлова</cp:lastModifiedBy>
  <cp:revision>5</cp:revision>
  <dcterms:created xsi:type="dcterms:W3CDTF">2020-04-11T01:41:20Z</dcterms:created>
  <dcterms:modified xsi:type="dcterms:W3CDTF">2020-04-11T06:23:06Z</dcterms:modified>
</cp:coreProperties>
</file>