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8F9FDF-5A0B-415B-911C-233D57AF453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59885C-A78B-4E6E-8CC1-699F690F72A9}" type="datetimeFigureOut">
              <a:rPr lang="ru-RU" smtClean="0"/>
              <a:t>11.05.2020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543800" cy="136815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Декорирование изделия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3528392" cy="27831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педагог ДО Суханова Е.Н.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Кружок: Моделирование и дизайн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Космопринт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 10.11.12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68960"/>
            <a:ext cx="489654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7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0"/>
            <a:ext cx="8064896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8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 учащихся к декорированию изделия на примере эко-сумки</a:t>
            </a:r>
          </a:p>
          <a:p>
            <a:pPr marL="11430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учащихся с понятием декор,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декорирование;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видами декоративной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навыки самостоятельной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эстетический вкус.</a:t>
            </a: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наглядно-иллюстративный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(презентация),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самостоятельная работа учащихся.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5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Что такое декорирование?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нам пришло из Франции. Французы позаимствовали слово из латинского языка.</a:t>
            </a:r>
          </a:p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латинского слова.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decoro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украшаю. Декор (украшение) – это элемент отделки сооружения, интерьера, предмета, изделия. Значит декорирование - это система украшений сооружения или изделия (одежды).</a:t>
            </a:r>
          </a:p>
          <a:p>
            <a:pPr marL="11430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екорирование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одежды, прежде всего, направлено на придание одежде в целом или ее отдельным элементам неповторимости, изысканность, уникальность, индивидуальность, женственности и шарма.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5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декорирования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Итак, изделие можно декорировать:</a:t>
            </a:r>
          </a:p>
          <a:p>
            <a:pPr marL="11430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логотипом;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клееными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пришивными аппликациями;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разноцветными бусинами, бисером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стеклярусом;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всевозможными пуговицами;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стразами;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разнообразными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пайетками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расписными элементами, нанесенными при помощи фломастеров, краски и так далее;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разноцветными лентами, тесьмой и кружевами;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ручной вышивкой или декоративными стежками.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Декорирование эко-сумки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для декорирования:</a:t>
            </a: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однотонная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эко-сумка; </a:t>
            </a: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непромокаемая подложка; </a:t>
            </a: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акриловые краски по ткани 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кисти;</a:t>
            </a: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Малярный или двусторонний  скотч.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84887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5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208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25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8488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490"/>
            <a:ext cx="7848872" cy="63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78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</TotalTime>
  <Words>115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Декорирование изделия</vt:lpstr>
      <vt:lpstr>Презентация PowerPoint</vt:lpstr>
      <vt:lpstr>Что такое декорирование?</vt:lpstr>
      <vt:lpstr>Виды декорирования</vt:lpstr>
      <vt:lpstr>Декорирование эко-сумки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Декорирование аксессуаров</dc:title>
  <dc:creator>Koka</dc:creator>
  <cp:lastModifiedBy>Koka</cp:lastModifiedBy>
  <cp:revision>6</cp:revision>
  <dcterms:created xsi:type="dcterms:W3CDTF">2020-05-11T02:18:35Z</dcterms:created>
  <dcterms:modified xsi:type="dcterms:W3CDTF">2020-05-11T03:11:57Z</dcterms:modified>
</cp:coreProperties>
</file>