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59" r:id="rId4"/>
    <p:sldId id="270" r:id="rId5"/>
    <p:sldId id="272" r:id="rId6"/>
    <p:sldId id="271" r:id="rId7"/>
    <p:sldId id="273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4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7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8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8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2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2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6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1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1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6E33-5D6D-4AF6-9F54-C7AE65F9E5CE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3663-7396-4AE2-94B8-1021C3D0A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0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Y4LT1gBm5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Пошив и оформление деталей «Маска для сна»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1524000" y="3792682"/>
            <a:ext cx="9144000" cy="14651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Педагог ДО: Семенова Сахалина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35907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74272" y="1080655"/>
            <a:ext cx="9379527" cy="610033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Цель занятия: Пошив деталей</a:t>
            </a:r>
            <a:endParaRPr lang="ru-RU" sz="20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3" r="12745" b="11657"/>
          <a:stretch/>
        </p:blipFill>
        <p:spPr>
          <a:xfrm>
            <a:off x="1" y="1690688"/>
            <a:ext cx="8572500" cy="3452812"/>
          </a:xfrm>
        </p:spPr>
      </p:pic>
    </p:spTree>
    <p:extLst>
      <p:ext uri="{BB962C8B-B14F-4D97-AF65-F5344CB8AC3E}">
        <p14:creationId xmlns:p14="http://schemas.microsoft.com/office/powerpoint/2010/main" val="289987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3391" cy="1325563"/>
          </a:xfrm>
        </p:spPr>
        <p:txBody>
          <a:bodyPr>
            <a:normAutofit/>
          </a:bodyPr>
          <a:lstStyle/>
          <a:p>
            <a:r>
              <a:rPr lang="ru-RU" sz="3200" dirty="0"/>
              <a:t>Рекомендации по </a:t>
            </a:r>
            <a:r>
              <a:rPr lang="ru-RU" sz="3200" dirty="0" smtClean="0"/>
              <a:t>изготовлению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25625"/>
            <a:ext cx="968779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/>
              <a:t>При пошиве маски нужно 2-3 слоя материала: </a:t>
            </a:r>
            <a:endParaRPr lang="ru-RU" sz="2400" dirty="0" smtClean="0"/>
          </a:p>
          <a:p>
            <a:r>
              <a:rPr lang="ru-RU" sz="2400" dirty="0" smtClean="0"/>
              <a:t>Лицевая </a:t>
            </a:r>
            <a:r>
              <a:rPr lang="ru-RU" sz="2400" dirty="0"/>
              <a:t>сторона. Этот слой является обязательным. Брать допускается любую понравившуюся ткань. Использоваться может шелк, хлопок, атлас. Материал берут одноцветный или украшенный различными </a:t>
            </a:r>
            <a:r>
              <a:rPr lang="ru-RU" sz="2400" dirty="0" err="1"/>
              <a:t>принтами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Подкладка</a:t>
            </a:r>
            <a:r>
              <a:rPr lang="ru-RU" sz="2400" dirty="0"/>
              <a:t>. Этот слой необязателен. Благодаря его наличию аксессуар становится более мягким и сохраняет нужную форму. При желании наполнитель не используется. Как правило, внутрь изделия помещают синтепон. Хорошим решением также будет </a:t>
            </a:r>
            <a:r>
              <a:rPr lang="ru-RU" sz="2400" dirty="0" err="1"/>
              <a:t>флис</a:t>
            </a:r>
            <a:r>
              <a:rPr lang="ru-RU" sz="2400" dirty="0"/>
              <a:t> или </a:t>
            </a:r>
            <a:r>
              <a:rPr lang="ru-RU" sz="2400" dirty="0" err="1"/>
              <a:t>флизелин</a:t>
            </a:r>
            <a:r>
              <a:rPr lang="ru-RU" sz="2400" dirty="0"/>
              <a:t>. Правда, следует учитывать, что материалы теплые, и при ношении маски лицо может потеть, что крайне нежелательно; </a:t>
            </a:r>
            <a:endParaRPr lang="ru-RU" sz="2400" dirty="0" smtClean="0"/>
          </a:p>
          <a:p>
            <a:r>
              <a:rPr lang="ru-RU" sz="2400" dirty="0" smtClean="0"/>
              <a:t>Внутренняя </a:t>
            </a:r>
            <a:r>
              <a:rPr lang="ru-RU" sz="2400" dirty="0"/>
              <a:t>часть. Также относится к обязательным деталям. Эта ткань будет находиться в непосредственном контакте с кожным покровом. Поэтому ее выбору уделяется особое внимание. Предпочтение отдается мягким, натуральным материалам (ситец, атлас, фланель или хлопок). Синтетические ткани использовать настоятельно не рекомендуется — они способны привести к развитию аллергической реакции. Ни о каком комфортном сне при этом даже речи быть не может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10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3391" cy="1162339"/>
          </a:xfrm>
        </p:spPr>
        <p:txBody>
          <a:bodyPr>
            <a:normAutofit/>
          </a:bodyPr>
          <a:lstStyle/>
          <a:p>
            <a:r>
              <a:rPr lang="ru-RU" sz="3200" dirty="0"/>
              <a:t>Выбор материала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704109"/>
            <a:ext cx="9687791" cy="4472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Шьется </a:t>
            </a:r>
            <a:r>
              <a:rPr lang="ru-RU" sz="2000" dirty="0"/>
              <a:t>маска для лица, позволяющая полноценно отдохнуть в ночное время, очень легко. Главное, заблаговременно подготовить все, что понадобится в работе. Как правило, используется при этом синтепон, атласная ткань и фланель. Допускается применение и других материалов. Главное, чтобы они были мягкими, не приводили к появлению дискомфорта. Кроме того, нужными окажутся следующие инструменты и материалы: </a:t>
            </a:r>
            <a:endParaRPr lang="ru-RU" sz="2000" dirty="0" smtClean="0"/>
          </a:p>
          <a:p>
            <a:r>
              <a:rPr lang="ru-RU" sz="2000" dirty="0" smtClean="0"/>
              <a:t>бельевая </a:t>
            </a:r>
            <a:r>
              <a:rPr lang="ru-RU" sz="2000" dirty="0"/>
              <a:t>резинка, благодаря которой аксессуар будет надежно фиксироваться на голове; </a:t>
            </a:r>
            <a:endParaRPr lang="ru-RU" sz="2000" dirty="0" smtClean="0"/>
          </a:p>
          <a:p>
            <a:r>
              <a:rPr lang="ru-RU" sz="2000" dirty="0" smtClean="0"/>
              <a:t>выкройка; </a:t>
            </a:r>
          </a:p>
          <a:p>
            <a:r>
              <a:rPr lang="ru-RU" sz="2000" dirty="0" smtClean="0"/>
              <a:t>линейка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ножницы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иголки </a:t>
            </a:r>
            <a:r>
              <a:rPr lang="ru-RU" sz="2000" dirty="0"/>
              <a:t>или булавки для фиксации выкройки на </a:t>
            </a:r>
            <a:r>
              <a:rPr lang="ru-RU" sz="2000" dirty="0" smtClean="0"/>
              <a:t>ткани</a:t>
            </a:r>
            <a:r>
              <a:rPr lang="ru-RU" sz="2000" dirty="0"/>
              <a:t>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7489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3391" cy="1162339"/>
          </a:xfrm>
        </p:spPr>
        <p:txBody>
          <a:bodyPr>
            <a:normAutofit/>
          </a:bodyPr>
          <a:lstStyle/>
          <a:p>
            <a:r>
              <a:rPr lang="ru-RU" sz="3200" dirty="0"/>
              <a:t>Пошив основной части маски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704109"/>
            <a:ext cx="9687791" cy="4472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Выкройку положите на ткань, прикалываем булавками и вырезаем. </a:t>
            </a:r>
          </a:p>
          <a:p>
            <a:pPr marL="0" indent="0">
              <a:buNone/>
            </a:pPr>
            <a:r>
              <a:rPr lang="ru-RU" sz="2000" dirty="0" smtClean="0"/>
              <a:t>Лицевую сторону сшиваем </a:t>
            </a:r>
            <a:r>
              <a:rPr lang="ru-RU" sz="2000" dirty="0"/>
              <a:t>с внутренней стороной маски.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Выполнять </a:t>
            </a:r>
            <a:r>
              <a:rPr lang="ru-RU" sz="2000" dirty="0"/>
              <a:t>эти действия </a:t>
            </a:r>
            <a:r>
              <a:rPr lang="ru-RU" sz="2000" dirty="0" smtClean="0"/>
              <a:t>вручную. </a:t>
            </a:r>
          </a:p>
          <a:p>
            <a:pPr marL="0" indent="0">
              <a:buNone/>
            </a:pPr>
            <a:r>
              <a:rPr lang="ru-RU" sz="2000" dirty="0" smtClean="0"/>
              <a:t>Стежки </a:t>
            </a:r>
            <a:r>
              <a:rPr lang="ru-RU" sz="2000" dirty="0"/>
              <a:t>делают небольшие, аккуратные, схожие с машинным швом. Соединяют между собой пару основных деталей, но только с трех из четырех сторон.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После </a:t>
            </a:r>
            <a:r>
              <a:rPr lang="ru-RU" sz="2000" dirty="0"/>
              <a:t>этого в местах припусков на швы делают маленькие надрезы, выворачивают полученную заготовку и наполняют синтепоном или поролоном. Толщина изделия в итоге варьируется в пределах 1-1,5 сантиметров.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завершение работ с основной частью прошивают оставшиеся несшитыми детали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64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3391" cy="1162339"/>
          </a:xfrm>
        </p:spPr>
        <p:txBody>
          <a:bodyPr>
            <a:normAutofit/>
          </a:bodyPr>
          <a:lstStyle/>
          <a:p>
            <a:r>
              <a:rPr lang="ru-RU" sz="3200" dirty="0"/>
              <a:t>Алгоритм пошива резинки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704109"/>
            <a:ext cx="9687791" cy="4472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Изготавливая </a:t>
            </a:r>
            <a:r>
              <a:rPr lang="ru-RU" sz="2000" dirty="0"/>
              <a:t>повязку на глаза для сна своими руками, крайне важно ответственно подойти к пошиву резинки. Используется при этом та же ткань, что и для внешней части аксессуара. Из нее выкраивается прямоугольник длиной в пределах 30-40 сантиметров и шириной всего 3-5 сантиметров. Полученную деталь складывают лицевой стороной внутрь вдоль пополам. Делая отступ в три миллиметра, прошивают по всей длине. После этого готовый поясок выворачивают. Используя булавку, в него вдевают резинку.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ТКАНЬ </a:t>
            </a:r>
            <a:r>
              <a:rPr lang="ru-RU" sz="2000" dirty="0"/>
              <a:t>ДОЛЖНА НЕМНОГО ПРИСОБИРАТЬСЯ. КОГДА ПОВЯЗКА БУДЕТ НАДЕВАТЬСЯ, ПОЯСОК ВЫПРЯМИТСЯ И ПРИОБРЕТЕТ АККУРАТНЫЙ ВИД.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 </a:t>
            </a:r>
            <a:r>
              <a:rPr lang="ru-RU" sz="2000" dirty="0"/>
              <a:t>двух сторон резинку закрепляют на ткани, выполняя несколько стежков. Затем эту деталь пришивают к готовой маске. Выполняют эти действия </a:t>
            </a:r>
            <a:r>
              <a:rPr lang="ru-RU" sz="2000" dirty="0" smtClean="0"/>
              <a:t>вручную швом «Вперед иголку».</a:t>
            </a:r>
          </a:p>
        </p:txBody>
      </p:sp>
    </p:spTree>
    <p:extLst>
      <p:ext uri="{BB962C8B-B14F-4D97-AF65-F5344CB8AC3E}">
        <p14:creationId xmlns:p14="http://schemas.microsoft.com/office/powerpoint/2010/main" val="328845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Подробное видео мастер-класса можете посмотреть по этой ссылке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/>
              <a:t>Как </a:t>
            </a:r>
            <a:r>
              <a:rPr lang="ru-RU" sz="2400" dirty="0"/>
              <a:t>сшить маску для сна ✂ Мастер-класс -- Лиза </a:t>
            </a:r>
            <a:r>
              <a:rPr lang="ru-RU" sz="2400" dirty="0" err="1" smtClean="0"/>
              <a:t>Коробкова</a:t>
            </a:r>
            <a:endParaRPr lang="ru-RU" sz="2400" dirty="0">
              <a:hlinkClick r:id="rId3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www.youtube.com/watch?v=7Y4LT1gBm5w</a:t>
            </a:r>
            <a:endParaRPr lang="ru-RU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/>
              <a:t>В этом видео «Маску для сна» сшивают швейной машиной, в нашем случае </a:t>
            </a:r>
            <a:r>
              <a:rPr lang="ru-RU" sz="2400" dirty="0"/>
              <a:t>выполняем вручную. Стежки делают небольшие, аккуратные, схожие с машинным швом.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97181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5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20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562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Пошив и оформление деталей «Маска для сна»</vt:lpstr>
      <vt:lpstr>Цель занятия: Пошив деталей</vt:lpstr>
      <vt:lpstr>Рекомендации по изготовлению</vt:lpstr>
      <vt:lpstr>Выбор материала </vt:lpstr>
      <vt:lpstr>Пошив основной части маски </vt:lpstr>
      <vt:lpstr>Алгоритм пошива резинки </vt:lpstr>
      <vt:lpstr>Подробное видео мастер-класса можете посмотреть по этой ссылке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с260</dc:creator>
  <cp:lastModifiedBy>с260</cp:lastModifiedBy>
  <cp:revision>16</cp:revision>
  <dcterms:created xsi:type="dcterms:W3CDTF">2020-04-24T04:38:12Z</dcterms:created>
  <dcterms:modified xsi:type="dcterms:W3CDTF">2020-05-21T01:15:54Z</dcterms:modified>
</cp:coreProperties>
</file>